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2D33E2-431F-4A17-AC1B-55E79F495BA2}" v="259" dt="2024-03-20T10:36:00.630"/>
    <p1510:client id="{C8B2EA9E-6217-4840-BF20-833B2F0F9092}" v="3" dt="2024-03-20T11:36:58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ti Pekkala" userId="9380d971-e5e8-4671-9ce4-6a3f556a41fb" providerId="ADAL" clId="{C8B2EA9E-6217-4840-BF20-833B2F0F9092}"/>
    <pc:docChg chg="custSel addSld delSld modSld">
      <pc:chgData name="Antti Pekkala" userId="9380d971-e5e8-4671-9ce4-6a3f556a41fb" providerId="ADAL" clId="{C8B2EA9E-6217-4840-BF20-833B2F0F9092}" dt="2024-03-20T11:36:58.027" v="74" actId="20577"/>
      <pc:docMkLst>
        <pc:docMk/>
      </pc:docMkLst>
      <pc:sldChg chg="new del">
        <pc:chgData name="Antti Pekkala" userId="9380d971-e5e8-4671-9ce4-6a3f556a41fb" providerId="ADAL" clId="{C8B2EA9E-6217-4840-BF20-833B2F0F9092}" dt="2024-03-20T11:04:44.781" v="2" actId="47"/>
        <pc:sldMkLst>
          <pc:docMk/>
          <pc:sldMk cId="4244190556" sldId="261"/>
        </pc:sldMkLst>
      </pc:sldChg>
      <pc:sldChg chg="modSp add mod">
        <pc:chgData name="Antti Pekkala" userId="9380d971-e5e8-4671-9ce4-6a3f556a41fb" providerId="ADAL" clId="{C8B2EA9E-6217-4840-BF20-833B2F0F9092}" dt="2024-03-20T11:36:58.027" v="74" actId="20577"/>
        <pc:sldMkLst>
          <pc:docMk/>
          <pc:sldMk cId="2090358142" sldId="262"/>
        </pc:sldMkLst>
        <pc:spChg chg="mod">
          <ac:chgData name="Antti Pekkala" userId="9380d971-e5e8-4671-9ce4-6a3f556a41fb" providerId="ADAL" clId="{C8B2EA9E-6217-4840-BF20-833B2F0F9092}" dt="2024-03-20T11:05:05.813" v="4" actId="207"/>
          <ac:spMkLst>
            <pc:docMk/>
            <pc:sldMk cId="2090358142" sldId="262"/>
            <ac:spMk id="2" creationId="{1541C3F1-7499-C1A5-E545-A591E2D79EF2}"/>
          </ac:spMkLst>
        </pc:spChg>
        <pc:spChg chg="mod">
          <ac:chgData name="Antti Pekkala" userId="9380d971-e5e8-4671-9ce4-6a3f556a41fb" providerId="ADAL" clId="{C8B2EA9E-6217-4840-BF20-833B2F0F9092}" dt="2024-03-20T11:36:58.027" v="74" actId="20577"/>
          <ac:spMkLst>
            <pc:docMk/>
            <pc:sldMk cId="2090358142" sldId="262"/>
            <ac:spMk id="3" creationId="{8A54EDC6-9295-C0DA-5EE2-0869B0D0B7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27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50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09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1259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0169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5227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2553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809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343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98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797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518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670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619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137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236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113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8D436B9-5130-41F6-9CF3-0353D8C4E9AA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34F9355-F292-454C-BB72-0DE0668614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209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opinglinkki.fi/" TargetMode="External"/><Relationship Id="rId3" Type="http://schemas.openxmlformats.org/officeDocument/2006/relationships/hyperlink" Target="https://www.painiliitto.fi/wp-content/uploads/2023/04/Suomen-Painiliiton-reilun-kilpailun-ohjelmat-2023.pdf" TargetMode="External"/><Relationship Id="rId7" Type="http://schemas.openxmlformats.org/officeDocument/2006/relationships/hyperlink" Target="https://www.etoleyksin.fi/" TargetMode="External"/><Relationship Id="rId2" Type="http://schemas.openxmlformats.org/officeDocument/2006/relationships/hyperlink" Target="https://www.painiliitto.fi/vastuullisu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ek.fi/" TargetMode="External"/><Relationship Id="rId5" Type="http://schemas.openxmlformats.org/officeDocument/2006/relationships/hyperlink" Target="https://www.painiliitto.fi/wp-content/uploads/2021/11/Kamppailulajien-ja-Painonnostoliiton-ymparistoohjelma-2022-24-28.10.2021.pdf" TargetMode="External"/><Relationship Id="rId4" Type="http://schemas.openxmlformats.org/officeDocument/2006/relationships/hyperlink" Target="https://www.painiliitto.fi/wp-content/uploads/2024/03/Yhdenvertaisuussuunnitelma_2024-2025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5">
            <a:extLst>
              <a:ext uri="{FF2B5EF4-FFF2-40B4-BE49-F238E27FC236}">
                <a16:creationId xmlns:a16="http://schemas.microsoft.com/office/drawing/2014/main" id="{D22D1B95-2B54-43E9-85D9-B489F6C5D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21010068">
            <a:off x="8490951" y="4185117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/>
          <a:lstStyle/>
          <a:p>
            <a:endParaRPr lang="fi-FI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7D0F3F6D-A49D-4406-8D61-1C4F8D792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455612" y="4241801"/>
            <a:ext cx="11277600" cy="2337161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fi-FI"/>
          </a:p>
        </p:txBody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D953A318-DA8D-4405-9536-D889E45C5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fi-FI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9E382A3D-2F90-475C-8DF2-F666FEA34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BCEC3BA-5C73-13F5-3EA2-6B97BEB30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43000"/>
            <a:ext cx="8825658" cy="3389217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i-FI" sz="5600" b="1" dirty="0">
                <a:solidFill>
                  <a:srgbClr val="FFFFFF"/>
                </a:solidFill>
              </a:rPr>
              <a:t>AJANKOHTAISET</a:t>
            </a:r>
            <a:br>
              <a:rPr lang="fi-FI" sz="5600" b="1" dirty="0">
                <a:solidFill>
                  <a:srgbClr val="FFFFFF"/>
                </a:solidFill>
              </a:rPr>
            </a:br>
            <a:r>
              <a:rPr lang="fi-FI" sz="5600" b="1" dirty="0">
                <a:solidFill>
                  <a:srgbClr val="FFFFFF"/>
                </a:solidFill>
              </a:rPr>
              <a:t>ASIAT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30996C8-38C3-B5F3-F630-FD333A8F86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5240851"/>
            <a:ext cx="8825658" cy="82893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fi-FI" sz="2400" dirty="0">
                <a:solidFill>
                  <a:schemeClr val="tx2"/>
                </a:solidFill>
              </a:rPr>
              <a:t>PAINILIITON SEURAINFO</a:t>
            </a:r>
          </a:p>
          <a:p>
            <a:pPr algn="ctr"/>
            <a:r>
              <a:rPr lang="fi-FI" sz="2400" dirty="0">
                <a:solidFill>
                  <a:schemeClr val="tx2"/>
                </a:solidFill>
              </a:rPr>
              <a:t>Toiminnanjohtajan katsaus</a:t>
            </a:r>
          </a:p>
          <a:p>
            <a:pPr algn="ctr"/>
            <a:r>
              <a:rPr lang="fi-FI" sz="2400" dirty="0">
                <a:solidFill>
                  <a:schemeClr val="tx2"/>
                </a:solidFill>
              </a:rPr>
              <a:t>20.3.2024</a:t>
            </a:r>
          </a:p>
        </p:txBody>
      </p:sp>
    </p:spTree>
    <p:extLst>
      <p:ext uri="{BB962C8B-B14F-4D97-AF65-F5344CB8AC3E}">
        <p14:creationId xmlns:p14="http://schemas.microsoft.com/office/powerpoint/2010/main" val="176772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3A79707-3ED6-EAF0-1FDB-269026734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55482"/>
            <a:ext cx="8761413" cy="615404"/>
          </a:xfrm>
        </p:spPr>
        <p:txBody>
          <a:bodyPr anchor="b">
            <a:normAutofit/>
          </a:bodyPr>
          <a:lstStyle/>
          <a:p>
            <a:r>
              <a:rPr lang="fi-FI" sz="2800" dirty="0">
                <a:solidFill>
                  <a:schemeClr val="tx2"/>
                </a:solidFill>
              </a:rPr>
              <a:t>Alkuvuosi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0D2C9C-F7C7-AFC7-1E79-07B927367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3" y="1470886"/>
            <a:ext cx="10392381" cy="4905688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Kansallinen toiminta</a:t>
            </a:r>
          </a:p>
          <a:p>
            <a:pPr lvl="1"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Kilpailutoiminta käynnistynyt normaalisti, kilpailuissa on ollut hyvin osallistujia</a:t>
            </a:r>
          </a:p>
          <a:p>
            <a:pPr lvl="1"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Aloittelijakilpailut (Salikisat, Karhunpentupainit ym.) selvässä kasvussa</a:t>
            </a:r>
          </a:p>
          <a:p>
            <a:pPr lvl="1"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Ilmajoen U17 SM-tapahtuma kaikissa painimuodoissa oli onnistunut – ainakin saadun palautteen perusteella</a:t>
            </a:r>
          </a:p>
          <a:p>
            <a:pPr lvl="1"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Turun U15/U20 SM-kisat ovat edessä – samoin Painiliiton kevätkokous (13.4.)</a:t>
            </a:r>
          </a:p>
          <a:p>
            <a:pPr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Huippu-urheilun tärkein maali on Pariisin olympialaiset</a:t>
            </a:r>
          </a:p>
          <a:p>
            <a:pPr lvl="1"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Paikkojen suhteen olemme vastaavassa tilanteessa kuin 2021 keväällä ennen Tokion kisoja – kuitenkin kärkiurheilijoiden terveys sekä Euroopan heikko MM-menestys tuo lisähaasteita</a:t>
            </a:r>
          </a:p>
          <a:p>
            <a:pPr lvl="1"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Terävimmän kärjen / </a:t>
            </a:r>
            <a:r>
              <a:rPr lang="fi-FI" sz="1200" dirty="0" err="1">
                <a:solidFill>
                  <a:schemeClr val="tx1"/>
                </a:solidFill>
              </a:rPr>
              <a:t>HUY:n</a:t>
            </a:r>
            <a:r>
              <a:rPr lang="fi-FI" sz="1200" dirty="0">
                <a:solidFill>
                  <a:schemeClr val="tx1"/>
                </a:solidFill>
              </a:rPr>
              <a:t> tunnistamien urheilijoiden valmentautuminen on ollut ensisijainen (tuki velvoittaa liittoa)</a:t>
            </a:r>
          </a:p>
          <a:p>
            <a:pPr lvl="1"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muun maajoukkueen ja nuorten toiminnan rahoituksesta on jouduttu tinkimään, kuitenkin U17 / U20 / U23 arvokisavalmistautuminen ei ole merkittävästi heikentynyt</a:t>
            </a:r>
          </a:p>
          <a:p>
            <a:pPr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Valmentajakoulutus on saatu hyvälle kehitysuralle ja panostus jatkuu</a:t>
            </a:r>
          </a:p>
          <a:p>
            <a:pPr lvl="1"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uudistettu 2-tason koulutus saatiin päätökseen tammikuussa, seuraavaa koulutusta suunnitellaan keväälle 2025</a:t>
            </a:r>
          </a:p>
          <a:p>
            <a:pPr lvl="1"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Paini-VAT 2 käynnistyi Kuortaneella tammikuussa ja mukana 10 painivalmentajaa</a:t>
            </a:r>
          </a:p>
          <a:p>
            <a:pPr lvl="1"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1-tason koulutukselle jatko-osa keväällä (Oulu ja Tampere)</a:t>
            </a:r>
          </a:p>
          <a:p>
            <a:pPr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Talous- ja hallintonäkymät</a:t>
            </a:r>
          </a:p>
          <a:p>
            <a:pPr lvl="1"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Tiukat ajat ovat edessäpäin - valmistautuminen yhteiskunnan rahoituksen leikkauksiin on alkanut</a:t>
            </a:r>
          </a:p>
          <a:p>
            <a:pPr lvl="1"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Koko urheiluyhteisö etsii tapoja tehdä asiat kustannustehokkaammin ja löytää uusia oman varainhankinnan keinoja</a:t>
            </a:r>
          </a:p>
          <a:p>
            <a:pPr lvl="1">
              <a:lnSpc>
                <a:spcPct val="90000"/>
              </a:lnSpc>
            </a:pPr>
            <a:r>
              <a:rPr lang="fi-FI" sz="1200" dirty="0">
                <a:solidFill>
                  <a:schemeClr val="tx1"/>
                </a:solidFill>
              </a:rPr>
              <a:t>Jäsenjärjestöjen ja harrastajien kustannusten ei haluta merkittävästi nousevan – varsinkin paini kannattaa säilyttää edullisena harrastuksena</a:t>
            </a:r>
          </a:p>
        </p:txBody>
      </p:sp>
    </p:spTree>
    <p:extLst>
      <p:ext uri="{BB962C8B-B14F-4D97-AF65-F5344CB8AC3E}">
        <p14:creationId xmlns:p14="http://schemas.microsoft.com/office/powerpoint/2010/main" val="210519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541C3F1-7499-C1A5-E545-A591E2D79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55482"/>
            <a:ext cx="8761413" cy="641545"/>
          </a:xfrm>
        </p:spPr>
        <p:txBody>
          <a:bodyPr anchor="b">
            <a:normAutofit/>
          </a:bodyPr>
          <a:lstStyle/>
          <a:p>
            <a:r>
              <a:rPr lang="fi-FI" sz="2800" dirty="0">
                <a:solidFill>
                  <a:schemeClr val="tx2"/>
                </a:solidFill>
              </a:rPr>
              <a:t>Painin ”iso kuva”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54EDC6-9295-C0DA-5EE2-0869B0D0B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1754157"/>
            <a:ext cx="10343828" cy="4476710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1"/>
                </a:solidFill>
              </a:rPr>
              <a:t>Kansallisen painitoiminnan kehitysnäkymät ovat hyvät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1"/>
                </a:solidFill>
              </a:rPr>
              <a:t>Painiseurat tekevät vahvaa perustoimintaa ympäri Suomea ja lajilla on imua lasten liikuntaharrastuksena</a:t>
            </a:r>
          </a:p>
          <a:p>
            <a:pPr lvl="2"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Kun löytyy painisali ja osaavia valmentajia, niin siellä on myös painin harrastajia</a:t>
            </a:r>
          </a:p>
          <a:p>
            <a:pPr lvl="2"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Tyttöjen/naisten painissa on suurin kasvupotentiaali ja siihen on syytä panostaa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1"/>
                </a:solidFill>
              </a:rPr>
              <a:t>Usein ohjaajista/valmentajista/seuratoimijoista on merkittävin puute</a:t>
            </a:r>
          </a:p>
          <a:p>
            <a:pPr lvl="2"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liiton puolesta tarjolla koulutusta ohjaajille, valmentajille, tuomareille ja ottelujärjestäjille</a:t>
            </a:r>
          </a:p>
          <a:p>
            <a:pPr lvl="2"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Seurat hyödyntävät heikosti mm. aluejärjestöjen koulutuksia seuratoimijoille</a:t>
            </a:r>
          </a:p>
          <a:p>
            <a:pPr lvl="2"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Yhteisöllisyys on tärkeä tekijä seuratoimintaan sitoutumisessa -&gt; pitäkää ihmisistä hyvää huolta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1"/>
                </a:solidFill>
              </a:rPr>
              <a:t>Kansallisia kilpailuja on haettu viime vuosina vähemmän</a:t>
            </a:r>
          </a:p>
          <a:p>
            <a:pPr lvl="2"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tuomareiden ja ottelujärjestäjien saatavuus on perunut joitain kisoja ja aiheuttanut haasteita kisojen läpiviennissä 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fi-FI" sz="1400" dirty="0">
                <a:solidFill>
                  <a:schemeClr val="tx1"/>
                </a:solidFill>
              </a:rPr>
              <a:t>Seurat saatava panostamaan uusiin ja nykyisiin tuomareihin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fi-FI" sz="1400" dirty="0">
                <a:solidFill>
                  <a:schemeClr val="tx1"/>
                </a:solidFill>
              </a:rPr>
              <a:t>Koulutustarjontaa lisättävä ja monipuolistettava</a:t>
            </a:r>
          </a:p>
          <a:p>
            <a:pPr lvl="2"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Myös talkooväen saatavuus ja yleinen kustannusten nousu haasteena</a:t>
            </a:r>
          </a:p>
          <a:p>
            <a:pPr lvl="2">
              <a:lnSpc>
                <a:spcPct val="90000"/>
              </a:lnSpc>
            </a:pPr>
            <a:r>
              <a:rPr lang="fi-FI" dirty="0">
                <a:solidFill>
                  <a:schemeClr val="tx1"/>
                </a:solidFill>
              </a:rPr>
              <a:t>Tarvitaanko kilpailutoimintaan jotain uutta ajattelua vai onko ongelmien syy jossain muualla?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1"/>
                </a:solidFill>
              </a:rPr>
              <a:t>Kilpailutoimintaa tukevan viestinnän kehittäminen: </a:t>
            </a:r>
            <a:r>
              <a:rPr lang="fi-FI" sz="1400" dirty="0" err="1">
                <a:solidFill>
                  <a:schemeClr val="tx1"/>
                </a:solidFill>
              </a:rPr>
              <a:t>PainiTV</a:t>
            </a:r>
            <a:r>
              <a:rPr lang="fi-FI" sz="1400" dirty="0">
                <a:solidFill>
                  <a:schemeClr val="tx1"/>
                </a:solidFill>
              </a:rPr>
              <a:t>, Mobiili käsiohjelma, </a:t>
            </a:r>
            <a:r>
              <a:rPr lang="fi-FI" sz="1400" dirty="0" err="1">
                <a:solidFill>
                  <a:schemeClr val="tx1"/>
                </a:solidFill>
              </a:rPr>
              <a:t>sos.media</a:t>
            </a:r>
            <a:r>
              <a:rPr lang="fi-FI" sz="1400" dirty="0">
                <a:solidFill>
                  <a:schemeClr val="tx1"/>
                </a:solidFill>
              </a:rPr>
              <a:t>, seurojen viestinnän koordinointi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1"/>
                </a:solidFill>
              </a:rPr>
              <a:t>Liiton täytyy uudistua ja löytää uusia tuotteita seurojen toiminnan tueksi</a:t>
            </a:r>
          </a:p>
          <a:p>
            <a:pPr>
              <a:lnSpc>
                <a:spcPct val="90000"/>
              </a:lnSpc>
            </a:pPr>
            <a:endParaRPr lang="fi-FI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43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541C3F1-7499-C1A5-E545-A591E2D79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55482"/>
            <a:ext cx="8761413" cy="641545"/>
          </a:xfrm>
        </p:spPr>
        <p:txBody>
          <a:bodyPr anchor="b">
            <a:normAutofit/>
          </a:bodyPr>
          <a:lstStyle/>
          <a:p>
            <a:r>
              <a:rPr lang="fi-FI" sz="3200" dirty="0">
                <a:solidFill>
                  <a:schemeClr val="tx1"/>
                </a:solidFill>
              </a:rPr>
              <a:t>VASTUULLISUUS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54EDC6-9295-C0DA-5EE2-0869B0D0B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1754157"/>
            <a:ext cx="10343828" cy="4476710"/>
          </a:xfrm>
        </p:spPr>
        <p:txBody>
          <a:bodyPr anchor="ctr">
            <a:normAutofit lnSpcReduction="10000"/>
          </a:bodyPr>
          <a:lstStyle/>
          <a:p>
            <a:r>
              <a:rPr lang="fi-FI" b="1" dirty="0"/>
              <a:t>Asiat koottuna sivulla: </a:t>
            </a:r>
            <a:r>
              <a:rPr lang="fi-FI" b="1" dirty="0">
                <a:hlinkClick r:id="rId2"/>
              </a:rPr>
              <a:t>https://www.painiliitto.fi/vastuullisuus/</a:t>
            </a:r>
            <a:r>
              <a:rPr lang="fi-FI" b="1" dirty="0"/>
              <a:t> </a:t>
            </a:r>
          </a:p>
          <a:p>
            <a:pPr lvl="1"/>
            <a:r>
              <a:rPr lang="fi-FI" b="1" dirty="0"/>
              <a:t>Urheiluyhteisön vastuullisuusohjelma 2020-2024 </a:t>
            </a:r>
          </a:p>
          <a:p>
            <a:pPr lvl="1"/>
            <a:r>
              <a:rPr lang="fi-FI" b="1" dirty="0"/>
              <a:t>Dopingin ja kilpailumanipulaation vastainen työ:</a:t>
            </a:r>
          </a:p>
          <a:p>
            <a:pPr lvl="2"/>
            <a:r>
              <a:rPr lang="fi-FI" b="1" dirty="0">
                <a:hlinkClick r:id="rId3"/>
              </a:rPr>
              <a:t>Suomen Painiliiton reilun kilpailun ohjelma dopingin ja kilpailumanipulaation vastaiseen työhön</a:t>
            </a:r>
            <a:endParaRPr lang="fi-FI" b="1" dirty="0"/>
          </a:p>
          <a:p>
            <a:pPr lvl="1"/>
            <a:r>
              <a:rPr lang="fi-FI" b="1" dirty="0"/>
              <a:t>Yhdenvertaisuus ja tasa-arvo:</a:t>
            </a:r>
          </a:p>
          <a:p>
            <a:pPr lvl="2"/>
            <a:r>
              <a:rPr lang="fi-FI" b="1" dirty="0">
                <a:hlinkClick r:id="rId4"/>
              </a:rPr>
              <a:t>Kamppailulajien ja Painonnostoliiton yhdenvertaisuussuunnitelma 2024-2025</a:t>
            </a:r>
            <a:endParaRPr lang="fi-FI" b="1" dirty="0"/>
          </a:p>
          <a:p>
            <a:pPr lvl="1"/>
            <a:r>
              <a:rPr lang="fi-FI" b="1" dirty="0"/>
              <a:t>Kestävä kehitys:</a:t>
            </a:r>
          </a:p>
          <a:p>
            <a:pPr lvl="2"/>
            <a:r>
              <a:rPr lang="fi-FI" b="1" dirty="0">
                <a:hlinkClick r:id="rId5"/>
              </a:rPr>
              <a:t>Kamppailulajien ja Painonnostoliiton ympäristöohjelma 2022-2024</a:t>
            </a:r>
            <a:endParaRPr lang="fi-FI" b="1" dirty="0"/>
          </a:p>
          <a:p>
            <a:pPr lvl="1"/>
            <a:r>
              <a:rPr lang="fi-FI" b="1" dirty="0"/>
              <a:t>SUEK (</a:t>
            </a:r>
            <a:r>
              <a:rPr lang="fi-FI" b="1" dirty="0">
                <a:hlinkClick r:id="rId6"/>
              </a:rPr>
              <a:t>https://suek.fi/</a:t>
            </a:r>
            <a:r>
              <a:rPr lang="fi-FI" b="1" dirty="0"/>
              <a:t>):</a:t>
            </a:r>
          </a:p>
          <a:p>
            <a:pPr lvl="2"/>
            <a:r>
              <a:rPr lang="fi-FI" b="1" dirty="0"/>
              <a:t>”Puhtaasti Paras” ja ”Reilusti Paras” -verkkokoulutukset</a:t>
            </a:r>
          </a:p>
          <a:p>
            <a:pPr lvl="2"/>
            <a:r>
              <a:rPr lang="fi-FI" b="1" dirty="0"/>
              <a:t>KAMU-lääkehaku </a:t>
            </a:r>
          </a:p>
          <a:p>
            <a:pPr lvl="2"/>
            <a:r>
              <a:rPr lang="fi-FI" b="1" dirty="0"/>
              <a:t>ILMO-palvelu </a:t>
            </a:r>
          </a:p>
          <a:p>
            <a:pPr lvl="1"/>
            <a:r>
              <a:rPr lang="fi-FI" b="1" dirty="0"/>
              <a:t>Et ole yksin (</a:t>
            </a:r>
            <a:r>
              <a:rPr lang="fi-FI" b="1" dirty="0">
                <a:hlinkClick r:id="rId7"/>
              </a:rPr>
              <a:t>https://www.etoleyksin.fi/</a:t>
            </a:r>
            <a:r>
              <a:rPr lang="fi-FI" b="1" dirty="0"/>
              <a:t>) ja Dopinglinkki (</a:t>
            </a:r>
            <a:r>
              <a:rPr lang="fi-FI" b="1" dirty="0">
                <a:hlinkClick r:id="rId8"/>
              </a:rPr>
              <a:t>https://dopinglinkki.fi/</a:t>
            </a:r>
            <a:r>
              <a:rPr lang="fi-FI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90358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3878</TotalTime>
  <Words>459</Words>
  <Application>Microsoft Office PowerPoint</Application>
  <PresentationFormat>Laajakuva</PresentationFormat>
  <Paragraphs>53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Ioni (johtoryhmä)</vt:lpstr>
      <vt:lpstr>AJANKOHTAISET ASIAT</vt:lpstr>
      <vt:lpstr>Alkuvuosi 2024</vt:lpstr>
      <vt:lpstr>Painin ”iso kuva” 2024</vt:lpstr>
      <vt:lpstr>VASTUULLISUUS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PAINILIITON TOIMINTA- JA TALOUSSUUNNITELMA 2024</dc:title>
  <dc:creator>Pasi</dc:creator>
  <cp:lastModifiedBy>Antti Pekkala</cp:lastModifiedBy>
  <cp:revision>3</cp:revision>
  <dcterms:created xsi:type="dcterms:W3CDTF">2023-10-03T09:00:18Z</dcterms:created>
  <dcterms:modified xsi:type="dcterms:W3CDTF">2024-03-20T11:37:33Z</dcterms:modified>
</cp:coreProperties>
</file>